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  <p:sldMasterId id="2147483746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RS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8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ска 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956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слов и нат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290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395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ца са име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166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279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е сли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739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6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6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D161BCB-92E1-4B55-BE55-C1E6AD726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AFC52D18-4F51-477F-9215-F2628E6F3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/>
              <a:t>Кликните и уредите стил поднаслова мастера</a:t>
            </a:r>
            <a:endParaRPr lang="en-U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50F6F3CE-A579-48BC-A507-D2F8ECCA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3/4/22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34BBE9F6-6F34-497E-A2A1-5C8C92D5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E3F45C9C-4806-4728-9EFF-52A28CF9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0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B286AB65-6F2E-429B-8D33-62CE67B25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F9FF1632-5166-43E5-85DD-3BA901C2E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76A252B6-B492-4A77-93FC-7CD359D6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94A14AB2-B3FA-4746-B48F-C608CB74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EC7B273C-F329-44CA-9BC3-DE8AAC4D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0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5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E47F1E76-8C59-4557-8B48-32C68B91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73EF4857-A4F4-4B1A-A49F-DFB883BF5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3825D580-79E1-4E65-A8E4-C9B780E2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2DAA7A97-DCC7-42C6-9F56-59F963A3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B059A61E-7251-48D9-B2CC-99502B84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4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79164CA-F85F-4224-AA40-1AAD305A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F56399D9-6332-4DB8-9161-EC2DE8D0A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6AC6BAED-8FB3-470F-952A-7049B4779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0F31F0CC-588A-48CD-B014-68C914BB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9A0B01DB-47BF-4681-ACB3-FCFCD2BD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E377F487-EE66-4CAF-984F-854394B3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3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80998BAD-C55E-42CB-87FF-FF676881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CBA32209-739C-4377-969A-BE3B7589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id="{9703F8B6-6A90-4144-9A19-BB2047B35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5" name="Чувар места за текст 4">
            <a:extLst>
              <a:ext uri="{FF2B5EF4-FFF2-40B4-BE49-F238E27FC236}">
                <a16:creationId xmlns:a16="http://schemas.microsoft.com/office/drawing/2014/main" id="{99551E73-DA78-4C1D-8B89-4F7707F6C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6" name="Чувар места за садржај 5">
            <a:extLst>
              <a:ext uri="{FF2B5EF4-FFF2-40B4-BE49-F238E27FC236}">
                <a16:creationId xmlns:a16="http://schemas.microsoft.com/office/drawing/2014/main" id="{7E5573AA-1D96-48F9-AEF2-EF92263E2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7" name="Чувар места за датум 6">
            <a:extLst>
              <a:ext uri="{FF2B5EF4-FFF2-40B4-BE49-F238E27FC236}">
                <a16:creationId xmlns:a16="http://schemas.microsoft.com/office/drawing/2014/main" id="{179A5C7C-AC6E-4F24-98C0-F7518908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id="{53AF8CA8-068E-425C-B97D-75C19D52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Чувар места за број слајда 8">
            <a:extLst>
              <a:ext uri="{FF2B5EF4-FFF2-40B4-BE49-F238E27FC236}">
                <a16:creationId xmlns:a16="http://schemas.microsoft.com/office/drawing/2014/main" id="{68897872-A0A4-47E5-9CB3-0B1E165F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30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A7BD3214-5FD0-4C9B-98A4-A6D921E7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id="{FF200299-8D28-49EF-97F5-E5D6C33A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id="{59AF2F79-2857-4ED5-ADFB-AFACF8AC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Чувар места за број слајда 4">
            <a:extLst>
              <a:ext uri="{FF2B5EF4-FFF2-40B4-BE49-F238E27FC236}">
                <a16:creationId xmlns:a16="http://schemas.microsoft.com/office/drawing/2014/main" id="{DD9D720B-325E-4415-8448-2D4B4E36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12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>
            <a:extLst>
              <a:ext uri="{FF2B5EF4-FFF2-40B4-BE49-F238E27FC236}">
                <a16:creationId xmlns:a16="http://schemas.microsoft.com/office/drawing/2014/main" id="{0A84DC45-0E2F-4BC8-B4E8-CC336B10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3" name="Чувар места за подножје 2">
            <a:extLst>
              <a:ext uri="{FF2B5EF4-FFF2-40B4-BE49-F238E27FC236}">
                <a16:creationId xmlns:a16="http://schemas.microsoft.com/office/drawing/2014/main" id="{3D724414-26C9-4F83-AF5A-0AB3DAED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Чувар места за број слајда 3">
            <a:extLst>
              <a:ext uri="{FF2B5EF4-FFF2-40B4-BE49-F238E27FC236}">
                <a16:creationId xmlns:a16="http://schemas.microsoft.com/office/drawing/2014/main" id="{8EE42BE4-FF72-40DC-9D74-BECB7CD5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97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FDE06430-5080-4619-A9CC-710C8F07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B8661F62-31A5-4062-9D66-297937811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F2DFA120-D0DA-4114-AD45-9C2FBC1E3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CBE24C17-F246-45D6-BA32-76F87452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5369807B-BAFA-4F54-95E2-E860EA0C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7DC98E30-0858-43FD-9DBC-E6F10A49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9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6E99192-0255-4050-AFBF-3A51209A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слику 2">
            <a:extLst>
              <a:ext uri="{FF2B5EF4-FFF2-40B4-BE49-F238E27FC236}">
                <a16:creationId xmlns:a16="http://schemas.microsoft.com/office/drawing/2014/main" id="{FEDD81B6-17D0-423D-AED7-15D8CF8E1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id="{8BD0B11B-E8BE-4D93-A179-7696A665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id="{96A26872-CDE6-4D91-AC82-EF8A8418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id="{BF6E58D0-2AD8-427F-93A9-4DE64D97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id="{2B495E1B-A861-4031-8802-37C2BA5B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15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D3ACAA38-98C8-4117-9296-9D3D661F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051773A7-C86C-40C5-8ECF-18A346B4F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2A79295C-85C5-4CE7-815E-3149DB24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FED4B9B4-584E-471A-AB80-E15AE30B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33D33C78-6719-4531-A6A5-8E57C1D3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78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:a16="http://schemas.microsoft.com/office/drawing/2014/main" id="{EA809FD1-4E62-4E8C-9FB8-A505B226F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id="{28759595-6CBD-4AD9-91BF-6EDAD1FF2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2992BEBE-994B-4B5E-82F9-9AB67C15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07120290-D5A2-4456-A1B9-1728620F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9FE19057-7883-4694-B273-6499FE25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9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6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8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5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7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r-Cyrl-RS"/>
              <a:t>Кликните на икону да додате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2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Cyrl-RS"/>
              <a:t>Кликните и уредите наслов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9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>
            <a:extLst>
              <a:ext uri="{FF2B5EF4-FFF2-40B4-BE49-F238E27FC236}">
                <a16:creationId xmlns:a16="http://schemas.microsoft.com/office/drawing/2014/main" id="{67F3232D-8268-4A38-B985-424B7C90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/>
              <a:t>Кликните и уредите наслов мастера</a:t>
            </a:r>
            <a:endParaRPr lang="en-US"/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id="{5EF000E0-7C0D-4BFD-B595-8A17138DE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en-US"/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id="{FDE33E85-0EAC-4502-9A1E-64241DC65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3/4/22</a:t>
            </a:fld>
            <a:endParaRPr lang="en-US" dirty="0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id="{301E918C-7B61-4352-B307-CA0B29599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id="{FB94F803-C59D-4287-82B1-16C2DF917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4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7.png@01D82D6F.6F7814B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4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7EC1E07E-8E24-470F-BBD1-EC3887587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RS" dirty="0"/>
              <a:t>S9 - Kontinualni merač vlažnosti </a:t>
            </a:r>
            <a:endParaRPr lang="en-US" dirty="0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id="{830E091F-AB65-4910-B104-3BDEA189D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964666"/>
            <a:ext cx="8825658" cy="86142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Слика 3">
            <a:extLst>
              <a:ext uri="{FF2B5EF4-FFF2-40B4-BE49-F238E27FC236}">
                <a16:creationId xmlns:a16="http://schemas.microsoft.com/office/drawing/2014/main" id="{E3F317C8-0079-4FD8-82B1-1247F75CA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27" y="400245"/>
            <a:ext cx="5313461" cy="160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9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3160B6AD-5204-4D67-A809-BE6EC0DC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			Ingras doo Novi Sad</a:t>
            </a:r>
            <a:endParaRPr lang="en-US" dirty="0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39ED487E-BFB0-4FA1-B180-8D2578F2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27398"/>
          </a:xfrm>
        </p:spPr>
        <p:txBody>
          <a:bodyPr>
            <a:normAutofit fontScale="92500"/>
          </a:bodyPr>
          <a:lstStyle/>
          <a:p>
            <a:r>
              <a:rPr lang="sr-Latn-RS" sz="3200" dirty="0"/>
              <a:t>Osnovani smo 1995</a:t>
            </a:r>
          </a:p>
          <a:p>
            <a:r>
              <a:rPr lang="sr-Latn-RS" sz="3200" dirty="0"/>
              <a:t>Distributeri smo NDC technologies kompanije preko 20 godina</a:t>
            </a:r>
          </a:p>
          <a:p>
            <a:r>
              <a:rPr lang="sr-Latn-RS" sz="3200" dirty="0"/>
              <a:t>NDC kompanija je lider na tržištu</a:t>
            </a:r>
          </a:p>
          <a:p>
            <a:r>
              <a:rPr lang="sr-Latn-RS" sz="3200" dirty="0"/>
              <a:t>Preko milion korisnika širom sveta</a:t>
            </a:r>
          </a:p>
          <a:p>
            <a:r>
              <a:rPr lang="sr-Latn-RS" sz="3200" dirty="0"/>
              <a:t>Preko 100 zajedničkih projekata</a:t>
            </a:r>
            <a:endParaRPr lang="en-US" sz="3200" dirty="0"/>
          </a:p>
        </p:txBody>
      </p:sp>
      <p:pic>
        <p:nvPicPr>
          <p:cNvPr id="4" name="Picture 4" descr="logo3.jpg">
            <a:extLst>
              <a:ext uri="{FF2B5EF4-FFF2-40B4-BE49-F238E27FC236}">
                <a16:creationId xmlns:a16="http://schemas.microsoft.com/office/drawing/2014/main" id="{57D47AC4-A088-4A3F-9C01-E1339799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42" y="510436"/>
            <a:ext cx="2009349" cy="112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лика 4">
            <a:extLst>
              <a:ext uri="{FF2B5EF4-FFF2-40B4-BE49-F238E27FC236}">
                <a16:creationId xmlns:a16="http://schemas.microsoft.com/office/drawing/2014/main" id="{84181123-38E1-41F2-B507-134A9D3D8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42" y="4852294"/>
            <a:ext cx="2009349" cy="9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8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D5E6C79D-EA9C-4D01-9162-5C75047C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7A2D2F-9DE5-4B29-9C0E-BA7AF5E59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sr-Latn-RS" sz="2000" dirty="0"/>
              <a:t>IP67</a:t>
            </a:r>
          </a:p>
          <a:p>
            <a:r>
              <a:rPr lang="sr-Latn-RS" sz="2000" dirty="0"/>
              <a:t>Do 50 ͦC </a:t>
            </a:r>
          </a:p>
          <a:p>
            <a:r>
              <a:rPr lang="sr-Latn-RS" sz="2000" dirty="0"/>
              <a:t>Optimalna kontrola vlage</a:t>
            </a:r>
            <a:endParaRPr lang="sr-Latn-RS" sz="1600" dirty="0"/>
          </a:p>
          <a:p>
            <a:r>
              <a:rPr lang="sr-Latn-RS" sz="2000" dirty="0"/>
              <a:t>Kontrola krajnjeg proizvoda</a:t>
            </a:r>
            <a:endParaRPr lang="sr-Latn-R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Чувар места за садржај 3">
            <a:extLst>
              <a:ext uri="{FF2B5EF4-FFF2-40B4-BE49-F238E27FC236}">
                <a16:creationId xmlns:a16="http://schemas.microsoft.com/office/drawing/2014/main" id="{43889176-28A0-4314-84EC-07C8177B3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30321"/>
            <a:ext cx="6019331" cy="4394111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72412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1F66B7A4-1D61-4D48-8BA6-5417CF5F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Mogućnost merenja na tri pozicije:</a:t>
            </a:r>
            <a:endParaRPr lang="en-US" dirty="0"/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id="{AB91CA1C-74A9-4106-9932-99293B74C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64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/>
              <a:t>1. Posle sušača </a:t>
            </a:r>
            <a:endParaRPr lang="en-US" dirty="0"/>
          </a:p>
        </p:txBody>
      </p:sp>
      <p:pic>
        <p:nvPicPr>
          <p:cNvPr id="4" name="Слика 3">
            <a:extLst>
              <a:ext uri="{FF2B5EF4-FFF2-40B4-BE49-F238E27FC236}">
                <a16:creationId xmlns:a16="http://schemas.microsoft.com/office/drawing/2014/main" id="{80EFCCC7-9AC4-4402-B2F5-5E41AC703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84" y="2535706"/>
            <a:ext cx="8747737" cy="3115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95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D09D94F5-4341-402E-AFDB-D757A036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84" y="2079409"/>
            <a:ext cx="3810918" cy="2699179"/>
          </a:xfrm>
        </p:spPr>
        <p:txBody>
          <a:bodyPr>
            <a:normAutofit fontScale="90000"/>
          </a:bodyPr>
          <a:lstStyle/>
          <a:p>
            <a:br>
              <a:rPr lang="sr-Latn-RS" dirty="0"/>
            </a:br>
            <a:r>
              <a:rPr lang="sr-Latn-RS" sz="3100" b="1" dirty="0"/>
              <a:t>2. Pre prese </a:t>
            </a:r>
            <a:br>
              <a:rPr lang="sr-Latn-RS" sz="2700" dirty="0"/>
            </a:br>
            <a:r>
              <a:rPr lang="sr-Latn-RS" sz="2700" dirty="0"/>
              <a:t>- nivoa vlage robe iz skladišta</a:t>
            </a:r>
            <a:br>
              <a:rPr lang="sr-Latn-RS" sz="2700" dirty="0"/>
            </a:br>
            <a:r>
              <a:rPr lang="sr-Latn-RS" sz="2700" dirty="0"/>
              <a:t>- pritiska prese</a:t>
            </a:r>
            <a:br>
              <a:rPr lang="sr-Latn-RS" sz="2700" dirty="0"/>
            </a:br>
            <a:br>
              <a:rPr lang="sr-Latn-RS" sz="2700" dirty="0"/>
            </a:br>
            <a:br>
              <a:rPr lang="sr-Latn-RS" sz="2700" dirty="0"/>
            </a:br>
            <a:br>
              <a:rPr lang="sr-Latn-RS" sz="2700" dirty="0"/>
            </a:br>
            <a:br>
              <a:rPr lang="sr-Latn-RS" sz="2700" dirty="0"/>
            </a:br>
            <a:br>
              <a:rPr lang="sr-Latn-RS" sz="2700" dirty="0"/>
            </a:br>
            <a:r>
              <a:rPr lang="sr-Latn-RS" sz="3100" b="1" dirty="0"/>
              <a:t>3. Posle prese</a:t>
            </a:r>
            <a:br>
              <a:rPr lang="sr-Latn-RS" sz="2700" dirty="0"/>
            </a:br>
            <a:r>
              <a:rPr lang="sr-Latn-RS" sz="2700" dirty="0"/>
              <a:t>- formata pločice</a:t>
            </a:r>
            <a:br>
              <a:rPr lang="sr-Latn-RS" sz="2700" dirty="0"/>
            </a:br>
            <a:r>
              <a:rPr lang="sr-Latn-RS" sz="2700" dirty="0"/>
              <a:t>- lomljenja pločice</a:t>
            </a:r>
            <a:br>
              <a:rPr lang="sr-Latn-RS" sz="2700" dirty="0"/>
            </a:br>
            <a:r>
              <a:rPr lang="sr-Latn-RS" sz="2700" dirty="0"/>
              <a:t>- savijanja tokom pečenja</a:t>
            </a:r>
            <a:br>
              <a:rPr lang="sr-Latn-RS" sz="2700" dirty="0"/>
            </a:br>
            <a:br>
              <a:rPr lang="sr-Latn-RS" sz="3100" dirty="0"/>
            </a:br>
            <a:endParaRPr lang="en-US" dirty="0"/>
          </a:p>
        </p:txBody>
      </p:sp>
      <p:pic>
        <p:nvPicPr>
          <p:cNvPr id="4" name="Чувар места за садржај 3">
            <a:extLst>
              <a:ext uri="{FF2B5EF4-FFF2-40B4-BE49-F238E27FC236}">
                <a16:creationId xmlns:a16="http://schemas.microsoft.com/office/drawing/2014/main" id="{1984D1AB-5ACC-449A-A28F-32987F74A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72" y="1277958"/>
            <a:ext cx="7647904" cy="393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37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D83551D4-11F8-4D59-BBC5-21FC02AD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eramics Powder Italy 2018" descr="Слика на којој се налази затворени простор, бела техника, апарат, кухињски апарат&#10;&#10;Опис је аутоматски генерисан">
            <a:extLst>
              <a:ext uri="{FF2B5EF4-FFF2-40B4-BE49-F238E27FC236}">
                <a16:creationId xmlns:a16="http://schemas.microsoft.com/office/drawing/2014/main" id="{D8354B34-211A-4D51-A9A5-008954E4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68" y="1857870"/>
            <a:ext cx="7621064" cy="428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273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Јонска сала">
  <a:themeElements>
    <a:clrScheme name="Јонска сала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Јонска сала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Јонска сала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100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Јонска сала</vt:lpstr>
      <vt:lpstr>Office тема</vt:lpstr>
      <vt:lpstr>S9 - Kontinualni merač vlažnosti </vt:lpstr>
      <vt:lpstr>   Ingras doo Novi Sad</vt:lpstr>
      <vt:lpstr>PowerPoint Presentation</vt:lpstr>
      <vt:lpstr>Mogućnost merenja na tri pozicije:</vt:lpstr>
      <vt:lpstr> 2. Pre prese  - nivoa vlage robe iz skladišta - pritiska prese      3. Posle prese - formata pločice - lomljenja pločice - savijanja tokom pečenja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S9 - Kontinualni merač vlažnosti</dc:title>
  <dc:creator>Радмило Никачев</dc:creator>
  <cp:lastModifiedBy>Ingras Milos</cp:lastModifiedBy>
  <cp:revision>6</cp:revision>
  <dcterms:created xsi:type="dcterms:W3CDTF">2022-03-02T10:19:35Z</dcterms:created>
  <dcterms:modified xsi:type="dcterms:W3CDTF">2022-03-04T07:24:35Z</dcterms:modified>
</cp:coreProperties>
</file>