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257" r:id="rId4"/>
    <p:sldId id="259" r:id="rId5"/>
    <p:sldId id="263" r:id="rId6"/>
    <p:sldId id="261" r:id="rId7"/>
    <p:sldId id="258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RS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 сли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12E5A24-9492-48F7-A672-93E262D01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D68C1B98-A76F-4F35-B113-2E4E1CB7E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F8FB055C-B37F-4AA9-9CA3-E647B1EF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DED060C6-7A4B-4096-A88D-B2ED98FE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8BCAE2C3-5A4F-44C3-928B-E94D346B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017E517-AE60-4277-91D5-8A539DA5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21F8890B-ACC1-4D8B-B508-D216FBFB8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2C3E7459-4527-4C67-B796-1073C064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5867EA92-71F9-4296-AE1F-FEB1B82B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199593A4-72E4-41EC-B943-525EF650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6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4E31368-8F78-4BBB-A047-DFB309E2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1DB3D362-2F09-4165-B6C3-9D7EFF8A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3494A4FE-F13E-4D10-A790-55963D23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3713AE4B-2D96-495B-BBEB-082466F8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2FE10B24-633F-4CF1-8F7F-5DB46F75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651E21CD-18EC-444F-A303-9C591F74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E6D86167-21BA-450D-99B2-8741D549F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F0B8D932-A3A4-4E0E-A365-393A6A5C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075C8584-9B0B-47C8-8B31-962D92FD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A795D91E-2E31-4868-AD73-4DDE6C9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51F2C813-9A59-43B5-902D-3A742E39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7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F47EF60-D3F4-4311-9890-B9BEFA47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20330652-B2AF-40A5-85F9-ECA3E06C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9832D2B9-FE6B-4269-8E4A-AE9CE990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67F32AA0-DFA1-43BA-9CC2-8C2E4E8A6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3AACD32F-C356-41E8-89A5-39D95738A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92D3CCCF-A211-4A1F-9F41-DE98A6B5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F6F89784-E678-4E47-B5E9-1699FF60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517EDCA9-1334-4E62-8D50-73397BE9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1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07010AF1-384F-4425-BB31-810FAC67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8B3F3445-0455-440B-9D9A-E6EECC83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4E5418EA-7A5F-49B9-BE97-22455F87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2F90FD5E-3B2E-4AB1-94E7-9C779C79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42557263-A8F6-4AEE-93E1-564595CA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47EACA33-8323-4D81-9042-2F6B54C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992799CD-1164-4980-994A-AAAF1D00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10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278475B6-4536-4589-8572-585F6475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230600BE-F220-46CF-B720-C2D87D0B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0201648C-B8AF-4C7E-BCE1-1921F1F08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58DF024A-A675-468D-A40C-111560BE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37C87710-20C8-4D69-BD5F-BDF9A1F8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0C4A249D-9995-4FE9-A827-7B43C152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52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579ED570-7B72-40D8-969A-38DE95F8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E50B2050-194A-4F19-9F04-471C0DFFD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DB65FB3F-122A-4A8C-BD38-2AD13D30B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BDD4EA3D-AA68-4B74-A3D2-7712C9A0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0CDD073D-CD63-48E1-9DAD-93657E2E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E3396F3F-11F8-453C-83CB-9FCCDB37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F082B72-D5B9-47C2-9646-FA2C1B4E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33F40301-A0E3-4BAC-AC9B-C2AD9CCAB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25691324-0588-4D1E-A435-08BEFEC8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EFC9A4E9-A97A-4212-9F56-D1DD3662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63FCB85B-AA4B-4A50-A78F-D7E5AB88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0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47C46F6F-1DBB-4796-8583-3A05936D3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E9042582-C7AB-4B37-831C-B7913329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B66A510E-6FB1-4ACF-B5EA-29D16A60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7EB29461-E5E5-4742-A4D0-2BFA375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0BE116C1-BD8B-4E69-B01A-DA5F44F6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id="{244EA3A6-398C-4836-8D84-C29687AB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D474F305-D27C-453F-99F3-18FE78378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9EAA86ED-7170-46A5-98EE-8C061F635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59AA7281-5BB8-4179-88FD-F03AB741C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FE93B3A7-A367-49A5-927E-8957F9D39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C7ED6F8-785C-44DE-9EC8-5BDD3414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644014"/>
            <a:ext cx="5428551" cy="3751006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 S9 – kontinualni merač vlage i stepena pečenosti</a:t>
            </a:r>
            <a:endParaRPr lang="en-U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EE898E0E-FDA2-49FA-AD5D-5AE16EA98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95E15D-650C-41BB-8319-11DF638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9107C-7ADA-4B42-9645-0B36A5D3F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5265F45-0285-4358-BCAC-BB7F21B53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E1C4A83-2941-48D7-AC4D-1802CAE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Слика 3">
            <a:extLst>
              <a:ext uri="{FF2B5EF4-FFF2-40B4-BE49-F238E27FC236}">
                <a16:creationId xmlns:a16="http://schemas.microsoft.com/office/drawing/2014/main" id="{9EE4EF5A-1D96-435E-A943-983E0DB8F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4" y="1988571"/>
            <a:ext cx="3526244" cy="288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26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90E99F8-75EA-4D80-BF8A-6697BF28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9" y="1396289"/>
            <a:ext cx="6387102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defRPr/>
            </a:pP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Osnovani smo 1995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Distributeri smo NDC technologies kompanije preko 20 godina</a:t>
            </a: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NDC kompanija je lider na tržištu</a:t>
            </a: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Preko milion korisnika širom sveta</a:t>
            </a: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Preko 100 zajedničkih projekata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43072C-570C-4629-AD4C-B7FC6651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557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ED62776-2F74-4878-927E-8C651C53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r="3" b="3"/>
          <a:stretch/>
        </p:blipFill>
        <p:spPr bwMode="auto">
          <a:xfrm>
            <a:off x="8768827" y="483907"/>
            <a:ext cx="3252812" cy="174204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022DE2-6F2E-4C43-9772-C0EC36788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 bwMode="auto">
          <a:xfrm>
            <a:off x="9436232" y="5088768"/>
            <a:ext cx="2394408" cy="128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83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90E99F8-75EA-4D80-BF8A-6697BF28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9" y="1396289"/>
            <a:ext cx="6387102" cy="1325563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defRPr/>
            </a:pP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IP67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Lak za upotrebu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Lak za održavanje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Dugotrajan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Digital/analog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Ethernet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PLC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43072C-570C-4629-AD4C-B7FC6651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557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Чувар места за садржај 3">
            <a:extLst>
              <a:ext uri="{FF2B5EF4-FFF2-40B4-BE49-F238E27FC236}">
                <a16:creationId xmlns:a16="http://schemas.microsoft.com/office/drawing/2014/main" id="{F92B4FAF-DB54-4BB4-8BE2-41E9C8DE8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247" y="-1"/>
            <a:ext cx="8444753" cy="699247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39126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C90E99F8-75EA-4D80-BF8A-6697BF28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63" y="576086"/>
            <a:ext cx="7208925" cy="1325563"/>
          </a:xfrm>
          <a:noFill/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defRPr/>
            </a:pP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r-Latn-R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konfiguracija za tri linije</a:t>
            </a: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sr-Latn-RS" sz="3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sr-Latn-R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F43072C-570C-4629-AD4C-B7FC6651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479" y="1708767"/>
            <a:ext cx="2318382" cy="29873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1800" dirty="0"/>
              <a:t>Povezivanje na Wifi</a:t>
            </a:r>
          </a:p>
          <a:p>
            <a:pPr marL="0" indent="0">
              <a:buNone/>
            </a:pPr>
            <a:endParaRPr lang="sr-Latn-R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Слика 5">
            <a:extLst>
              <a:ext uri="{FF2B5EF4-FFF2-40B4-BE49-F238E27FC236}">
                <a16:creationId xmlns:a16="http://schemas.microsoft.com/office/drawing/2014/main" id="{2A27D73E-78A6-49D2-AC2C-CF81046C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39" y="2007497"/>
            <a:ext cx="893232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C7ED6F8-785C-44DE-9EC8-5BDD3414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644014"/>
            <a:ext cx="5428551" cy="375100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Laboratorijski analizator za određivanje vlage i stepena pečenosti</a:t>
            </a:r>
            <a:endParaRPr lang="en-U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EE898E0E-FDA2-49FA-AD5D-5AE16EA98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95E15D-650C-41BB-8319-11DF638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9107C-7ADA-4B42-9645-0B36A5D3F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5265F45-0285-4358-BCAC-BB7F21B53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E1C4A83-2941-48D7-AC4D-1802CAE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Слика 3">
            <a:extLst>
              <a:ext uri="{FF2B5EF4-FFF2-40B4-BE49-F238E27FC236}">
                <a16:creationId xmlns:a16="http://schemas.microsoft.com/office/drawing/2014/main" id="{9EE4EF5A-1D96-435E-A943-983E0DB8F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4" y="1988571"/>
            <a:ext cx="3526244" cy="288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16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ED026FB-CA74-4095-A224-72E3537B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063" y="365125"/>
            <a:ext cx="10515600" cy="794635"/>
          </a:xfrm>
        </p:spPr>
        <p:txBody>
          <a:bodyPr/>
          <a:lstStyle/>
          <a:p>
            <a:r>
              <a:rPr lang="sr-Latn-RS" dirty="0"/>
              <a:t>Rezultati za 5 sekundi</a:t>
            </a:r>
            <a:endParaRPr lang="en-US" dirty="0"/>
          </a:p>
        </p:txBody>
      </p:sp>
      <p:pic>
        <p:nvPicPr>
          <p:cNvPr id="4" name="Чувар места за садржај 3">
            <a:extLst>
              <a:ext uri="{FF2B5EF4-FFF2-40B4-BE49-F238E27FC236}">
                <a16:creationId xmlns:a16="http://schemas.microsoft.com/office/drawing/2014/main" id="{398E8E80-E195-4A38-86CF-7CD17AE25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760"/>
            <a:ext cx="5430982" cy="3622964"/>
          </a:xfrm>
          <a:prstGeom prst="rect">
            <a:avLst/>
          </a:prstGeom>
          <a:noFill/>
        </p:spPr>
      </p:pic>
      <p:pic>
        <p:nvPicPr>
          <p:cNvPr id="5" name="Слика 4">
            <a:extLst>
              <a:ext uri="{FF2B5EF4-FFF2-40B4-BE49-F238E27FC236}">
                <a16:creationId xmlns:a16="http://schemas.microsoft.com/office/drawing/2014/main" id="{759C7EBC-37B9-4F16-8F59-7ADB06F6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12" y="1241363"/>
            <a:ext cx="4081343" cy="3459757"/>
          </a:xfrm>
          <a:prstGeom prst="rect">
            <a:avLst/>
          </a:prstGeom>
        </p:spPr>
      </p:pic>
      <p:pic>
        <p:nvPicPr>
          <p:cNvPr id="6" name="Слика 5">
            <a:extLst>
              <a:ext uri="{FF2B5EF4-FFF2-40B4-BE49-F238E27FC236}">
                <a16:creationId xmlns:a16="http://schemas.microsoft.com/office/drawing/2014/main" id="{2B6A38EF-4440-46DB-9BCD-56EC0B6CD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9" y="5077784"/>
            <a:ext cx="10880614" cy="14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F19EE07F-0546-4C29-B09D-D4420ED2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Različiti tipovi pečenosti</a:t>
            </a:r>
            <a:endParaRPr lang="en-US" dirty="0"/>
          </a:p>
        </p:txBody>
      </p:sp>
      <p:pic>
        <p:nvPicPr>
          <p:cNvPr id="5" name="Чувар места за садржај 4">
            <a:extLst>
              <a:ext uri="{FF2B5EF4-FFF2-40B4-BE49-F238E27FC236}">
                <a16:creationId xmlns:a16="http://schemas.microsoft.com/office/drawing/2014/main" id="{D97B729B-7B63-4890-9BEC-1BCF94DC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691" y="2002382"/>
            <a:ext cx="6761018" cy="1724891"/>
          </a:xfrm>
        </p:spPr>
      </p:pic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id="{BA01AC33-777A-46DF-B612-97F5F809DA99}"/>
              </a:ext>
            </a:extLst>
          </p:cNvPr>
          <p:cNvSpPr txBox="1"/>
          <p:nvPr/>
        </p:nvSpPr>
        <p:spPr>
          <a:xfrm rot="10800000" flipV="1">
            <a:off x="1839815" y="5057816"/>
            <a:ext cx="7402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7F7F7F"/>
                </a:solidFill>
                <a:latin typeface="Arial-BoldMT"/>
              </a:rPr>
              <a:t>DOR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rial-BoldMT"/>
              </a:rPr>
              <a:t>: </a:t>
            </a:r>
            <a:r>
              <a:rPr lang="sr-Latn-RS" sz="1800" b="1" i="0" u="none" strike="noStrike" baseline="0" dirty="0">
                <a:solidFill>
                  <a:srgbClr val="000000"/>
                </a:solidFill>
                <a:latin typeface="Arial-BoldMT"/>
              </a:rPr>
              <a:t>             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MT"/>
              </a:rPr>
              <a:t>113 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 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MT"/>
              </a:rPr>
              <a:t>82 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MT"/>
              </a:rPr>
              <a:t>65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   35</a:t>
            </a:r>
            <a:endParaRPr lang="pt-BR" sz="18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800" b="1" i="0" u="none" strike="noStrike" baseline="0" dirty="0">
                <a:solidFill>
                  <a:srgbClr val="7F7F7F"/>
                </a:solidFill>
                <a:latin typeface="Arial-BoldMT"/>
              </a:rPr>
              <a:t>Moisture: </a:t>
            </a:r>
            <a:r>
              <a:rPr lang="sr-Latn-RS" sz="1800" b="1" i="0" u="none" strike="noStrike" baseline="0" dirty="0">
                <a:solidFill>
                  <a:srgbClr val="7F7F7F"/>
                </a:solidFill>
                <a:latin typeface="Arial-BoldMT"/>
              </a:rPr>
              <a:t>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3.1 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2.5 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2.5 </a:t>
            </a:r>
            <a:r>
              <a:rPr lang="sr-Latn-RS" sz="1800" b="0" i="0" u="none" strike="noStrike" baseline="0" dirty="0">
                <a:solidFill>
                  <a:srgbClr val="000000"/>
                </a:solidFill>
                <a:latin typeface="ArialMT"/>
              </a:rPr>
              <a:t>             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FC707A8-EC43-4B40-BE87-D96C84A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/>
              <a:t>Hvala na pažnji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30F6E926-351A-4B14-BA9F-8C2205BE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5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Јонска сала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174</Words>
  <Application>Microsoft Office PowerPoint</Application>
  <PresentationFormat>Широки екран</PresentationFormat>
  <Paragraphs>13</Paragraphs>
  <Slides>8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7</vt:i4>
      </vt:variant>
      <vt:variant>
        <vt:lpstr>Тема</vt:lpstr>
      </vt:variant>
      <vt:variant>
        <vt:i4>2</vt:i4>
      </vt:variant>
      <vt:variant>
        <vt:lpstr>Наслови слајдова</vt:lpstr>
      </vt:variant>
      <vt:variant>
        <vt:i4>8</vt:i4>
      </vt:variant>
    </vt:vector>
  </HeadingPairs>
  <TitlesOfParts>
    <vt:vector size="17" baseType="lpstr">
      <vt:lpstr>Arial</vt:lpstr>
      <vt:lpstr>Arial-BoldMT</vt:lpstr>
      <vt:lpstr>ArialMT</vt:lpstr>
      <vt:lpstr>Calibri</vt:lpstr>
      <vt:lpstr>Calibri Light</vt:lpstr>
      <vt:lpstr>Century Gothic</vt:lpstr>
      <vt:lpstr>Wingdings 3</vt:lpstr>
      <vt:lpstr>Јонска сала</vt:lpstr>
      <vt:lpstr>Office тема</vt:lpstr>
      <vt:lpstr> S9 – kontinualni merač vlage i stepena pečenosti</vt:lpstr>
      <vt:lpstr>       Osnovani smo 1995  Distributeri smo NDC technologies kompanije preko 20 godina    NDC kompanija je lider na tržištu  Preko milion korisnika širom sveta  Preko 100 zajedničkih projekata </vt:lpstr>
      <vt:lpstr>                   IP67  Lak za upotrebu  Lak za održavanje  Dugotrajan  Digital/analog  Ethernet  PLC            </vt:lpstr>
      <vt:lpstr>               konfiguracija za tri linije             </vt:lpstr>
      <vt:lpstr>Laboratorijski analizator za određivanje vlage i stepena pečenosti</vt:lpstr>
      <vt:lpstr>Rezultati za 5 sekundi</vt:lpstr>
      <vt:lpstr>Različiti tipovi pečenosti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S9 – kontinualni merač vlage i stepena pečenosti</dc:title>
  <dc:creator>Радмило Никачев</dc:creator>
  <cp:lastModifiedBy>Радмило Никачев</cp:lastModifiedBy>
  <cp:revision>4</cp:revision>
  <dcterms:created xsi:type="dcterms:W3CDTF">2022-03-12T21:51:35Z</dcterms:created>
  <dcterms:modified xsi:type="dcterms:W3CDTF">2022-03-14T19:35:54Z</dcterms:modified>
</cp:coreProperties>
</file>